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8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505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16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37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439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02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9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92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66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07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DFC62-9716-4496-BA94-F2CC27BC38E9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DE110-AF85-40F2-8C9C-FDC7A900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2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unisians_in_Franc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bc.co.uk/news/world-europe-3680176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2016 Nice Attack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14 July 2016</a:t>
            </a:r>
          </a:p>
        </p:txBody>
      </p:sp>
    </p:spTree>
    <p:extLst>
      <p:ext uri="{BB962C8B-B14F-4D97-AF65-F5344CB8AC3E}">
        <p14:creationId xmlns:p14="http://schemas.microsoft.com/office/powerpoint/2010/main" val="174003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nice atta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Image result for nice att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45" y="228600"/>
            <a:ext cx="4698828" cy="620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19800" y="1066800"/>
            <a:ext cx="2667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cargo truck was deliberately driven into crowds celebrating Bastille Day on the Promenade des </a:t>
            </a:r>
            <a:r>
              <a:rPr lang="en-US" dirty="0" err="1"/>
              <a:t>Anglais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43600" y="2971800"/>
            <a:ext cx="2514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was a Tunisian </a:t>
            </a:r>
            <a:r>
              <a:rPr lang="en-US" dirty="0">
                <a:hlinkClick r:id="rId3" tooltip="Tunisians in France"/>
              </a:rPr>
              <a:t>living in France</a:t>
            </a:r>
            <a:r>
              <a:rPr lang="en-US" dirty="0"/>
              <a:t> 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86 </a:t>
            </a:r>
            <a:r>
              <a:rPr lang="en-US" dirty="0"/>
              <a:t>people </a:t>
            </a:r>
            <a:r>
              <a:rPr lang="en-US" dirty="0" smtClean="0"/>
              <a:t>killed and </a:t>
            </a:r>
            <a:r>
              <a:rPr lang="en-US" dirty="0"/>
              <a:t>injuring </a:t>
            </a:r>
            <a:r>
              <a:rPr lang="en-US" dirty="0" smtClean="0"/>
              <a:t>of 434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8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nice att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6145720" cy="345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nice atta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200400"/>
            <a:ext cx="628650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76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driver of the lorry was identified as </a:t>
            </a:r>
            <a:r>
              <a:rPr lang="en-US" b="1" dirty="0">
                <a:hlinkClick r:id="rId2"/>
              </a:rPr>
              <a:t>Mohamed </a:t>
            </a:r>
            <a:r>
              <a:rPr lang="en-US" b="1" dirty="0" err="1">
                <a:hlinkClick r:id="rId2"/>
              </a:rPr>
              <a:t>Lahouaiej-Bouhlel</a:t>
            </a:r>
            <a:r>
              <a:rPr lang="en-US" dirty="0"/>
              <a:t>, a 31-year-old Tunisian man.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27738" y="217152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 news agency linked to the group, </a:t>
            </a:r>
            <a:r>
              <a:rPr lang="en-US" dirty="0" err="1"/>
              <a:t>Amaq</a:t>
            </a:r>
            <a:r>
              <a:rPr lang="en-US" dirty="0"/>
              <a:t> Agency, said: "He did the attack in response to calls to target the citizens of the coalition that is fighting the Islamic State."</a:t>
            </a:r>
          </a:p>
        </p:txBody>
      </p:sp>
      <p:pic>
        <p:nvPicPr>
          <p:cNvPr id="3074" name="Picture 2" descr="Image result for Mohamed Lahouaiej-Bouhl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07152"/>
            <a:ext cx="5187462" cy="352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743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68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2016 Nice Attack</vt:lpstr>
      <vt:lpstr>PowerPoint Presentation</vt:lpstr>
      <vt:lpstr>PowerPoint Presentation</vt:lpstr>
      <vt:lpstr>The driver of the lorry was identified as Mohamed Lahouaiej-Bouhlel, a 31-year-old Tunisian man.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 Nice Attack</dc:title>
  <dc:creator>Ramon Quinones</dc:creator>
  <cp:lastModifiedBy>Ramon Quinones</cp:lastModifiedBy>
  <cp:revision>1</cp:revision>
  <dcterms:created xsi:type="dcterms:W3CDTF">2017-03-24T11:23:45Z</dcterms:created>
  <dcterms:modified xsi:type="dcterms:W3CDTF">2017-03-24T11:28:33Z</dcterms:modified>
</cp:coreProperties>
</file>